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6F7C5422-0C7A-4506-852F-813EF1EE48AA}"/>
    <pc:docChg chg="delSld">
      <pc:chgData name="Weaver, Adelyn" userId="de4deace-e7eb-4662-9c1a-11696a47ec21" providerId="ADAL" clId="{6F7C5422-0C7A-4506-852F-813EF1EE48AA}" dt="2025-10-01T19:29:06.563" v="45" actId="47"/>
      <pc:docMkLst>
        <pc:docMk/>
      </pc:docMkLst>
      <pc:sldChg chg="del">
        <pc:chgData name="Weaver, Adelyn" userId="de4deace-e7eb-4662-9c1a-11696a47ec21" providerId="ADAL" clId="{6F7C5422-0C7A-4506-852F-813EF1EE48AA}" dt="2025-10-01T19:28:49.656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6F7C5422-0C7A-4506-852F-813EF1EE48AA}" dt="2025-10-01T19:28:50.241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6F7C5422-0C7A-4506-852F-813EF1EE48AA}" dt="2025-10-01T19:28:49.936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6F7C5422-0C7A-4506-852F-813EF1EE48AA}" dt="2025-10-01T19:28:50.530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6F7C5422-0C7A-4506-852F-813EF1EE48AA}" dt="2025-10-01T19:28:50.771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6F7C5422-0C7A-4506-852F-813EF1EE48AA}" dt="2025-10-01T19:28:51.109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6F7C5422-0C7A-4506-852F-813EF1EE48AA}" dt="2025-10-01T19:28:51.333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6F7C5422-0C7A-4506-852F-813EF1EE48AA}" dt="2025-10-01T19:28:51.590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6F7C5422-0C7A-4506-852F-813EF1EE48AA}" dt="2025-10-01T19:28:52.234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6F7C5422-0C7A-4506-852F-813EF1EE48AA}" dt="2025-10-01T19:28:52.826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6F7C5422-0C7A-4506-852F-813EF1EE48AA}" dt="2025-10-01T19:28:53.195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6F7C5422-0C7A-4506-852F-813EF1EE48AA}" dt="2025-10-01T19:28:53.403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6F7C5422-0C7A-4506-852F-813EF1EE48AA}" dt="2025-10-01T19:28:53.596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6F7C5422-0C7A-4506-852F-813EF1EE48AA}" dt="2025-10-01T19:28:54.027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6F7C5422-0C7A-4506-852F-813EF1EE48AA}" dt="2025-10-01T19:28:54.476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6F7C5422-0C7A-4506-852F-813EF1EE48AA}" dt="2025-10-01T19:28:54.685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6F7C5422-0C7A-4506-852F-813EF1EE48AA}" dt="2025-10-01T19:28:54.861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6F7C5422-0C7A-4506-852F-813EF1EE48AA}" dt="2025-10-01T19:28:55.088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6F7C5422-0C7A-4506-852F-813EF1EE48AA}" dt="2025-10-01T19:28:55.378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6F7C5422-0C7A-4506-852F-813EF1EE48AA}" dt="2025-10-01T19:28:55.539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6F7C5422-0C7A-4506-852F-813EF1EE48AA}" dt="2025-10-01T19:28:55.731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6F7C5422-0C7A-4506-852F-813EF1EE48AA}" dt="2025-10-01T19:28:56.389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6F7C5422-0C7A-4506-852F-813EF1EE48AA}" dt="2025-10-01T19:28:57.448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6F7C5422-0C7A-4506-852F-813EF1EE48AA}" dt="2025-10-01T19:28:57.208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6F7C5422-0C7A-4506-852F-813EF1EE48AA}" dt="2025-10-01T19:28:58.047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6F7C5422-0C7A-4506-852F-813EF1EE48AA}" dt="2025-10-01T19:28:54.269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6F7C5422-0C7A-4506-852F-813EF1EE48AA}" dt="2025-10-01T19:28:58.779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6F7C5422-0C7A-4506-852F-813EF1EE48AA}" dt="2025-10-01T19:28:59.012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6F7C5422-0C7A-4506-852F-813EF1EE48AA}" dt="2025-10-01T19:28:59.260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6F7C5422-0C7A-4506-852F-813EF1EE48AA}" dt="2025-10-01T19:29:00.005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6F7C5422-0C7A-4506-852F-813EF1EE48AA}" dt="2025-10-01T19:29:00.302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6F7C5422-0C7A-4506-852F-813EF1EE48AA}" dt="2025-10-01T19:29:01.651" v="3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6F7C5422-0C7A-4506-852F-813EF1EE48AA}" dt="2025-10-01T19:29:02.049" v="37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6F7C5422-0C7A-4506-852F-813EF1EE48AA}" dt="2025-10-01T19:29:02.548" v="38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6F7C5422-0C7A-4506-852F-813EF1EE48AA}" dt="2025-10-01T19:29:02.879" v="39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6F7C5422-0C7A-4506-852F-813EF1EE48AA}" dt="2025-10-01T19:29:03.314" v="40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6F7C5422-0C7A-4506-852F-813EF1EE48AA}" dt="2025-10-01T19:29:03.737" v="4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6F7C5422-0C7A-4506-852F-813EF1EE48AA}" dt="2025-10-01T19:29:04.422" v="42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6F7C5422-0C7A-4506-852F-813EF1EE48AA}" dt="2025-10-01T19:29:05.179" v="43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6F7C5422-0C7A-4506-852F-813EF1EE48AA}" dt="2025-10-01T19:29:05.678" v="44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6F7C5422-0C7A-4506-852F-813EF1EE48AA}" dt="2025-10-01T19:28:56.935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6F7C5422-0C7A-4506-852F-813EF1EE48AA}" dt="2025-10-01T19:28:56.630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6F7C5422-0C7A-4506-852F-813EF1EE48AA}" dt="2025-10-01T19:28:56.125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6F7C5422-0C7A-4506-852F-813EF1EE48AA}" dt="2025-10-01T19:29:01.077" v="35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6F7C5422-0C7A-4506-852F-813EF1EE48AA}" dt="2025-10-01T19:29:00.744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6F7C5422-0C7A-4506-852F-813EF1EE48AA}" dt="2025-10-01T19:29:06.563" v="45" actId="47"/>
        <pc:sldMkLst>
          <pc:docMk/>
          <pc:sldMk cId="1647992109" sldId="30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B0109-6E60-9E53-A803-57723671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6549D55-B326-DE61-54DF-B51F5A9948D0}"/>
              </a:ext>
            </a:extLst>
          </p:cNvPr>
          <p:cNvSpPr/>
          <p:nvPr/>
        </p:nvSpPr>
        <p:spPr>
          <a:xfrm>
            <a:off x="346824" y="6760690"/>
            <a:ext cx="666472" cy="723279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91F71F-EB76-F2A8-07D9-5B78ECD20DD5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18B6DC1-29CB-5761-543B-2E6B0AA13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96C5263-4EB4-178D-14ED-91D3E764FA60}"/>
              </a:ext>
            </a:extLst>
          </p:cNvPr>
          <p:cNvSpPr txBox="1"/>
          <p:nvPr/>
        </p:nvSpPr>
        <p:spPr>
          <a:xfrm>
            <a:off x="0" y="1504458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Orgon Slab" panose="02000503000000020004" pitchFamily="50" charset="0"/>
              </a:rPr>
              <a:t>Understanding Learning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6BB489-14EE-396D-91C9-F6FA4AE52156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8E21F8-E8C8-26AE-B9BD-B72839FC6088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pic>
        <p:nvPicPr>
          <p:cNvPr id="1026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61A1D02-21EB-EFD0-EDFC-C3A27C240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636" y="2212344"/>
            <a:ext cx="1863892" cy="186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rrow: Bent 2">
            <a:extLst>
              <a:ext uri="{FF2B5EF4-FFF2-40B4-BE49-F238E27FC236}">
                <a16:creationId xmlns:a16="http://schemas.microsoft.com/office/drawing/2014/main" id="{5404725C-57E7-1D51-AA92-D7BF8514ACE8}"/>
              </a:ext>
            </a:extLst>
          </p:cNvPr>
          <p:cNvSpPr/>
          <p:nvPr/>
        </p:nvSpPr>
        <p:spPr>
          <a:xfrm rot="10800000">
            <a:off x="2894793" y="3144290"/>
            <a:ext cx="581008" cy="547896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B60F6-AE01-5AA6-D4E8-66F9EF72DF1E}"/>
              </a:ext>
            </a:extLst>
          </p:cNvPr>
          <p:cNvSpPr txBox="1"/>
          <p:nvPr/>
        </p:nvSpPr>
        <p:spPr>
          <a:xfrm>
            <a:off x="2882973" y="2668081"/>
            <a:ext cx="3870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4022"/>
                </a:solidFill>
                <a:latin typeface="Orgon Slab" panose="02000503000000020004" pitchFamily="50" charset="0"/>
              </a:rPr>
              <a:t>Learning Styles Quick Assessment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7AA479-5D9F-6E72-FB13-28874223E1A8}"/>
              </a:ext>
            </a:extLst>
          </p:cNvPr>
          <p:cNvSpPr/>
          <p:nvPr/>
        </p:nvSpPr>
        <p:spPr>
          <a:xfrm>
            <a:off x="336069" y="4445130"/>
            <a:ext cx="666472" cy="723279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EB79BA-5D34-E569-F88C-D0C0A9C92BA2}"/>
              </a:ext>
            </a:extLst>
          </p:cNvPr>
          <p:cNvSpPr txBox="1"/>
          <p:nvPr/>
        </p:nvSpPr>
        <p:spPr>
          <a:xfrm>
            <a:off x="993155" y="4427746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Visual Learning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AA5751-041D-9EA0-1702-A7098E017D46}"/>
              </a:ext>
            </a:extLst>
          </p:cNvPr>
          <p:cNvSpPr txBox="1"/>
          <p:nvPr/>
        </p:nvSpPr>
        <p:spPr>
          <a:xfrm>
            <a:off x="1277109" y="4674786"/>
            <a:ext cx="6159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Visual learners prefer seeing and using visual aids to absorb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Mind Mapping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Flashcards with Pictures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Color-Coding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Infographics</a:t>
            </a:r>
          </a:p>
        </p:txBody>
      </p:sp>
      <p:pic>
        <p:nvPicPr>
          <p:cNvPr id="25" name="Graphic 24" descr="Eye outline">
            <a:extLst>
              <a:ext uri="{FF2B5EF4-FFF2-40B4-BE49-F238E27FC236}">
                <a16:creationId xmlns:a16="http://schemas.microsoft.com/office/drawing/2014/main" id="{D07D6661-A696-FDBA-3D72-4E7A0B62A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6824" y="4427747"/>
            <a:ext cx="646331" cy="740662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A3E7328F-A16E-C682-B058-1F16FDFDBD94}"/>
              </a:ext>
            </a:extLst>
          </p:cNvPr>
          <p:cNvSpPr/>
          <p:nvPr/>
        </p:nvSpPr>
        <p:spPr>
          <a:xfrm>
            <a:off x="346824" y="5591137"/>
            <a:ext cx="666472" cy="723279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897BB1-1E47-362B-A9FB-5A0EF6A53807}"/>
              </a:ext>
            </a:extLst>
          </p:cNvPr>
          <p:cNvSpPr txBox="1"/>
          <p:nvPr/>
        </p:nvSpPr>
        <p:spPr>
          <a:xfrm>
            <a:off x="1003910" y="5591137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Auditory Learning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DD3CFBA-73E7-313C-696C-4B5C8EFC9BCA}"/>
              </a:ext>
            </a:extLst>
          </p:cNvPr>
          <p:cNvSpPr txBox="1"/>
          <p:nvPr/>
        </p:nvSpPr>
        <p:spPr>
          <a:xfrm>
            <a:off x="1287864" y="5838177"/>
            <a:ext cx="6159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Auditory learners benefit from listening to absorb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Podcasts &amp; Audiobooks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Group Discussions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Recording Lectures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Songs or Rhymes </a:t>
            </a:r>
          </a:p>
        </p:txBody>
      </p:sp>
      <p:pic>
        <p:nvPicPr>
          <p:cNvPr id="33" name="Graphic 32" descr="Ear outline">
            <a:extLst>
              <a:ext uri="{FF2B5EF4-FFF2-40B4-BE49-F238E27FC236}">
                <a16:creationId xmlns:a16="http://schemas.microsoft.com/office/drawing/2014/main" id="{F5AC3B77-F154-E3DB-28BF-F60898A7B5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6825" y="5591137"/>
            <a:ext cx="666472" cy="72327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1267653-68FE-5618-2077-174BA4C239DA}"/>
              </a:ext>
            </a:extLst>
          </p:cNvPr>
          <p:cNvSpPr txBox="1"/>
          <p:nvPr/>
        </p:nvSpPr>
        <p:spPr>
          <a:xfrm>
            <a:off x="1003910" y="676069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Reading &amp; Writing Learning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F89AB30-29CF-34A0-F8B6-B1246DE1734B}"/>
              </a:ext>
            </a:extLst>
          </p:cNvPr>
          <p:cNvSpPr txBox="1"/>
          <p:nvPr/>
        </p:nvSpPr>
        <p:spPr>
          <a:xfrm>
            <a:off x="1287864" y="7007730"/>
            <a:ext cx="6159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Reading and writing learners prefer engaging with written materials and expressing their understanding through writing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Note-taking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Journaling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Creating Outlines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DA1B08-D29F-2DE3-DBAA-D8D30C8EEA8C}"/>
              </a:ext>
            </a:extLst>
          </p:cNvPr>
          <p:cNvSpPr/>
          <p:nvPr/>
        </p:nvSpPr>
        <p:spPr>
          <a:xfrm>
            <a:off x="356210" y="7924155"/>
            <a:ext cx="666472" cy="723279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797D33-8CB1-AA51-06AB-C5A95F183AEB}"/>
              </a:ext>
            </a:extLst>
          </p:cNvPr>
          <p:cNvSpPr txBox="1"/>
          <p:nvPr/>
        </p:nvSpPr>
        <p:spPr>
          <a:xfrm>
            <a:off x="1013296" y="7924155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rgon Slab" panose="02000503000000020004" pitchFamily="50" charset="0"/>
              </a:rPr>
              <a:t>Kinesthetic Learning</a:t>
            </a:r>
          </a:p>
          <a:p>
            <a:endParaRPr lang="en-US" sz="1600" dirty="0">
              <a:latin typeface="Orgon Slab" panose="02000503000000020004" pitchFamily="50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E88B4-2484-C96A-4A2E-B64777853E0F}"/>
              </a:ext>
            </a:extLst>
          </p:cNvPr>
          <p:cNvSpPr txBox="1"/>
          <p:nvPr/>
        </p:nvSpPr>
        <p:spPr>
          <a:xfrm>
            <a:off x="1297250" y="8171195"/>
            <a:ext cx="615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Kinesthetic learners learn best when they can physically engage with materials, using their hands and bodies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Hands-On Experiments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Role-Playing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Movement-Based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Orgon Slab" panose="02000503000000020004" pitchFamily="50" charset="0"/>
              </a:rPr>
              <a:t>Building Models </a:t>
            </a:r>
          </a:p>
        </p:txBody>
      </p:sp>
      <p:pic>
        <p:nvPicPr>
          <p:cNvPr id="43" name="Graphic 42" descr="Open book outline">
            <a:extLst>
              <a:ext uri="{FF2B5EF4-FFF2-40B4-BE49-F238E27FC236}">
                <a16:creationId xmlns:a16="http://schemas.microsoft.com/office/drawing/2014/main" id="{585178EF-2ADA-D161-69BC-85AA1A139D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6210" y="6754628"/>
            <a:ext cx="636945" cy="723279"/>
          </a:xfrm>
          <a:prstGeom prst="rect">
            <a:avLst/>
          </a:prstGeom>
        </p:spPr>
      </p:pic>
      <p:pic>
        <p:nvPicPr>
          <p:cNvPr id="45" name="Graphic 44" descr="Hand outline">
            <a:extLst>
              <a:ext uri="{FF2B5EF4-FFF2-40B4-BE49-F238E27FC236}">
                <a16:creationId xmlns:a16="http://schemas.microsoft.com/office/drawing/2014/main" id="{02F2D050-AE7E-E93D-6849-017DD0D3A60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6208" y="7913189"/>
            <a:ext cx="666473" cy="72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7413</TotalTime>
  <Words>112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2025-10-01T19:29:07Z</dcterms:modified>
</cp:coreProperties>
</file>